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9" r:id="rId3"/>
    <p:sldId id="257" r:id="rId4"/>
    <p:sldId id="261" r:id="rId5"/>
    <p:sldId id="262" r:id="rId6"/>
    <p:sldId id="263" r:id="rId7"/>
    <p:sldId id="264" r:id="rId8"/>
    <p:sldId id="265" r:id="rId9"/>
    <p:sldId id="266" r:id="rId10"/>
    <p:sldId id="267" r:id="rId11"/>
    <p:sldId id="260" r:id="rId12"/>
  </p:sldIdLst>
  <p:sldSz cx="9144000" cy="6858000" type="screen4x3"/>
  <p:notesSz cx="6858000" cy="9144000"/>
  <p:photoAlbum/>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jpeg>
</file>

<file path=ppt/media/image4.pn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F557A0D-4239-4E6D-9E42-574E33DF401A}" type="datetimeFigureOut">
              <a:rPr lang="en-US" smtClean="0"/>
              <a:pPr/>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DEE4A9-0C58-4C43-97DC-15E4269149F0}"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F557A0D-4239-4E6D-9E42-574E33DF401A}" type="datetimeFigureOut">
              <a:rPr lang="en-US" smtClean="0"/>
              <a:pPr/>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DEE4A9-0C58-4C43-97DC-15E4269149F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F557A0D-4239-4E6D-9E42-574E33DF401A}" type="datetimeFigureOut">
              <a:rPr lang="en-US" smtClean="0"/>
              <a:pPr/>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DEE4A9-0C58-4C43-97DC-15E4269149F0}"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F557A0D-4239-4E6D-9E42-574E33DF401A}" type="datetimeFigureOut">
              <a:rPr lang="en-US" smtClean="0"/>
              <a:pPr/>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DEE4A9-0C58-4C43-97DC-15E4269149F0}"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F557A0D-4239-4E6D-9E42-574E33DF401A}" type="datetimeFigureOut">
              <a:rPr lang="en-US" smtClean="0"/>
              <a:pPr/>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DEE4A9-0C58-4C43-97DC-15E4269149F0}"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F557A0D-4239-4E6D-9E42-574E33DF401A}" type="datetimeFigureOut">
              <a:rPr lang="en-US" smtClean="0"/>
              <a:pPr/>
              <a:t>9/24/2024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DEE4A9-0C58-4C43-97DC-15E4269149F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F557A0D-4239-4E6D-9E42-574E33DF401A}" type="datetimeFigureOut">
              <a:rPr lang="en-US" smtClean="0"/>
              <a:pPr/>
              <a:t>9/24/2024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DEE4A9-0C58-4C43-97DC-15E4269149F0}"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F557A0D-4239-4E6D-9E42-574E33DF401A}" type="datetimeFigureOut">
              <a:rPr lang="en-US" smtClean="0"/>
              <a:pPr/>
              <a:t>9/24/2024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DEE4A9-0C58-4C43-97DC-15E4269149F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F557A0D-4239-4E6D-9E42-574E33DF401A}" type="datetimeFigureOut">
              <a:rPr lang="en-US" smtClean="0"/>
              <a:pPr/>
              <a:t>9/24/2024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ADEE4A9-0C58-4C43-97DC-15E4269149F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F557A0D-4239-4E6D-9E42-574E33DF401A}" type="datetimeFigureOut">
              <a:rPr lang="en-US" smtClean="0"/>
              <a:pPr/>
              <a:t>9/24/2024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DEE4A9-0C58-4C43-97DC-15E4269149F0}"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F557A0D-4239-4E6D-9E42-574E33DF401A}" type="datetimeFigureOut">
              <a:rPr lang="en-US" smtClean="0"/>
              <a:pPr/>
              <a:t>9/24/2024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DEE4A9-0C58-4C43-97DC-15E4269149F0}"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557A0D-4239-4E6D-9E42-574E33DF401A}" type="datetimeFigureOut">
              <a:rPr lang="en-US" smtClean="0"/>
              <a:pPr/>
              <a:t>9/24/2024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DEE4A9-0C58-4C43-97DC-15E4269149F0}"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olor-blue-nature-travel-agency-fashion-travel-powerpoint-background_2753391815__960_540.jpg"/>
          <p:cNvPicPr>
            <a:picLocks noGrp="1" noChangeAspect="1"/>
          </p:cNvPicPr>
          <p:nvPr isPhoto="1"/>
        </p:nvPicPr>
        <p:blipFill>
          <a:blip r:embed="rId2">
            <a:lum/>
          </a:blip>
          <a:stretch>
            <a:fillRect/>
          </a:stretch>
        </p:blipFill>
        <p:spPr>
          <a:xfrm>
            <a:off x="0" y="0"/>
            <a:ext cx="9144000" cy="6858000"/>
          </a:xfrm>
          <a:prstGeom prst="rect">
            <a:avLst/>
          </a:prstGeom>
          <a:noFill/>
          <a:ln>
            <a:noFill/>
          </a:ln>
        </p:spPr>
      </p:pic>
      <p:sp>
        <p:nvSpPr>
          <p:cNvPr id="3" name="Title 2"/>
          <p:cNvSpPr>
            <a:spLocks noGrp="1"/>
          </p:cNvSpPr>
          <p:nvPr>
            <p:ph type="title"/>
          </p:nvPr>
        </p:nvSpPr>
        <p:spPr>
          <a:xfrm>
            <a:off x="714348" y="500042"/>
            <a:ext cx="7772400" cy="1362075"/>
          </a:xfrm>
        </p:spPr>
        <p:txBody>
          <a:bodyPr>
            <a:normAutofit/>
          </a:bodyPr>
          <a:lstStyle/>
          <a:p>
            <a:pPr algn="ctr"/>
            <a:r>
              <a:rPr lang="en-US" b="0" dirty="0" smtClean="0"/>
              <a:t>Presentation on </a:t>
            </a:r>
            <a:br>
              <a:rPr lang="en-US" b="0" dirty="0" smtClean="0"/>
            </a:br>
            <a:r>
              <a:rPr lang="en-US" b="0" dirty="0" smtClean="0"/>
              <a:t>Tours and Travel Website</a:t>
            </a:r>
            <a:endParaRPr lang="en-US" b="0" dirty="0"/>
          </a:p>
        </p:txBody>
      </p:sp>
      <p:sp>
        <p:nvSpPr>
          <p:cNvPr id="5" name="TextBox 4"/>
          <p:cNvSpPr txBox="1"/>
          <p:nvPr/>
        </p:nvSpPr>
        <p:spPr>
          <a:xfrm>
            <a:off x="3857620" y="5000636"/>
            <a:ext cx="3714776" cy="923330"/>
          </a:xfrm>
          <a:prstGeom prst="rect">
            <a:avLst/>
          </a:prstGeom>
          <a:noFill/>
        </p:spPr>
        <p:txBody>
          <a:bodyPr wrap="square" rtlCol="0">
            <a:spAutoFit/>
          </a:bodyPr>
          <a:lstStyle/>
          <a:p>
            <a:r>
              <a:rPr lang="en-US" b="1" dirty="0" smtClean="0"/>
              <a:t>Prepared By:</a:t>
            </a:r>
          </a:p>
          <a:p>
            <a:pPr algn="ctr"/>
            <a:r>
              <a:rPr lang="en-US" b="1" dirty="0" smtClean="0"/>
              <a:t>Debadrita Paul</a:t>
            </a:r>
          </a:p>
          <a:p>
            <a:pPr algn="ctr"/>
            <a:r>
              <a:rPr lang="en-US" b="1" dirty="0" smtClean="0"/>
              <a:t>I.T.Vedant</a:t>
            </a:r>
            <a:endParaRPr lang="en-US" b="1" dirty="0"/>
          </a:p>
        </p:txBody>
      </p:sp>
      <p:pic>
        <p:nvPicPr>
          <p:cNvPr id="6" name="Picture 5" descr="dom_img.jpg"/>
          <p:cNvPicPr>
            <a:picLocks noChangeAspect="1"/>
          </p:cNvPicPr>
          <p:nvPr/>
        </p:nvPicPr>
        <p:blipFill>
          <a:blip r:embed="rId3"/>
          <a:stretch>
            <a:fillRect/>
          </a:stretch>
        </p:blipFill>
        <p:spPr>
          <a:xfrm>
            <a:off x="2500298" y="2252955"/>
            <a:ext cx="6357982" cy="2406160"/>
          </a:xfrm>
          <a:prstGeom prst="rect">
            <a:avLst/>
          </a:prstGeom>
          <a:ln>
            <a:noFill/>
          </a:ln>
          <a:effectLst>
            <a:softEdge rad="11250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b34b36899e178acebd146a3c405ffd.jpg"/>
          <p:cNvPicPr>
            <a:picLocks noChangeAspect="1"/>
          </p:cNvPicPr>
          <p:nvPr/>
        </p:nvPicPr>
        <p:blipFill>
          <a:blip r:embed="rId2"/>
          <a:stretch>
            <a:fillRect/>
          </a:stretch>
        </p:blipFill>
        <p:spPr>
          <a:xfrm>
            <a:off x="0" y="0"/>
            <a:ext cx="9144000" cy="6858000"/>
          </a:xfrm>
          <a:prstGeom prst="rect">
            <a:avLst/>
          </a:prstGeom>
        </p:spPr>
      </p:pic>
      <p:sp>
        <p:nvSpPr>
          <p:cNvPr id="3" name="Title 2"/>
          <p:cNvSpPr>
            <a:spLocks noGrp="1"/>
          </p:cNvSpPr>
          <p:nvPr>
            <p:ph type="title"/>
          </p:nvPr>
        </p:nvSpPr>
        <p:spPr>
          <a:xfrm>
            <a:off x="457200" y="642918"/>
            <a:ext cx="8229600" cy="774720"/>
          </a:xfrm>
        </p:spPr>
        <p:txBody>
          <a:bodyPr/>
          <a:lstStyle/>
          <a:p>
            <a:r>
              <a:rPr lang="en-US" b="1" dirty="0" smtClean="0"/>
              <a:t>Conclusion</a:t>
            </a:r>
            <a:endParaRPr lang="en-US" b="1" dirty="0"/>
          </a:p>
        </p:txBody>
      </p:sp>
      <p:sp>
        <p:nvSpPr>
          <p:cNvPr id="4" name="Content Placeholder 3"/>
          <p:cNvSpPr>
            <a:spLocks noGrp="1"/>
          </p:cNvSpPr>
          <p:nvPr>
            <p:ph idx="1"/>
          </p:nvPr>
        </p:nvSpPr>
        <p:spPr>
          <a:xfrm>
            <a:off x="642910" y="1600200"/>
            <a:ext cx="6858048" cy="4525963"/>
          </a:xfrm>
        </p:spPr>
        <p:txBody>
          <a:bodyPr/>
          <a:lstStyle/>
          <a:p>
            <a:pPr algn="ctr">
              <a:buNone/>
            </a:pPr>
            <a:r>
              <a:rPr lang="en-US" sz="2400" dirty="0" smtClean="0"/>
              <a:t>In this fast world people are busy with their work and they don’t want to waste time to book offline tickets. Which is very stressful and time consuming and to overcome this problem I have made a Travel Booking website.</a:t>
            </a:r>
          </a:p>
          <a:p>
            <a:pPr algn="ctr">
              <a:buNone/>
            </a:pPr>
            <a:r>
              <a:rPr lang="en-US" sz="2400" dirty="0" smtClean="0"/>
              <a:t>Our travel booking website is very user friendly and easy to use.</a:t>
            </a:r>
          </a:p>
          <a:p>
            <a:pPr algn="ctr">
              <a:buNone/>
            </a:pPr>
            <a:r>
              <a:rPr lang="en-US" sz="2400" dirty="0" smtClean="0"/>
              <a:t>It requires only few information to book tickets from my website for travelling.</a:t>
            </a:r>
          </a:p>
          <a:p>
            <a:pPr>
              <a:buNone/>
            </a:pP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owerPoint background for travel.jpg"/>
          <p:cNvPicPr>
            <a:picLocks noGrp="1" noChangeAspect="1"/>
          </p:cNvPicPr>
          <p:nvPr isPhoto="1"/>
        </p:nvPicPr>
        <p:blipFill>
          <a:blip r:embed="rId2">
            <a:lum/>
          </a:blip>
          <a:stretch>
            <a:fillRect/>
          </a:stretch>
        </p:blipFill>
        <p:spPr>
          <a:xfrm>
            <a:off x="0" y="0"/>
            <a:ext cx="9144000" cy="6858000"/>
          </a:xfrm>
          <a:prstGeom prst="rect">
            <a:avLst/>
          </a:prstGeom>
          <a:noFill/>
          <a:ln>
            <a:noFill/>
          </a:ln>
        </p:spPr>
      </p:pic>
      <p:sp>
        <p:nvSpPr>
          <p:cNvPr id="3" name="Title 2"/>
          <p:cNvSpPr>
            <a:spLocks noGrp="1"/>
          </p:cNvSpPr>
          <p:nvPr>
            <p:ph type="title"/>
          </p:nvPr>
        </p:nvSpPr>
        <p:spPr>
          <a:xfrm>
            <a:off x="357158" y="2285992"/>
            <a:ext cx="8229600" cy="1143000"/>
          </a:xfrm>
        </p:spPr>
        <p:txBody>
          <a:bodyPr/>
          <a:lstStyle/>
          <a:p>
            <a:r>
              <a:rPr lang="en-US" smtClean="0"/>
              <a:t>Thank You</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15b34b36899e178acebd146a3c405ffd.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b="1" dirty="0" smtClean="0"/>
              <a:t>Overview</a:t>
            </a:r>
            <a:endParaRPr lang="en-US" b="1" dirty="0"/>
          </a:p>
        </p:txBody>
      </p:sp>
      <p:sp>
        <p:nvSpPr>
          <p:cNvPr id="3" name="Content Placeholder 2"/>
          <p:cNvSpPr>
            <a:spLocks noGrp="1"/>
          </p:cNvSpPr>
          <p:nvPr>
            <p:ph idx="1"/>
          </p:nvPr>
        </p:nvSpPr>
        <p:spPr>
          <a:xfrm>
            <a:off x="785786" y="1600200"/>
            <a:ext cx="6215106" cy="4525963"/>
          </a:xfrm>
        </p:spPr>
        <p:txBody>
          <a:bodyPr/>
          <a:lstStyle/>
          <a:p>
            <a:pPr>
              <a:buFont typeface="Wingdings" pitchFamily="2" charset="2"/>
              <a:buChar char="v"/>
            </a:pPr>
            <a:r>
              <a:rPr lang="en-US" dirty="0" smtClean="0"/>
              <a:t>Introduction</a:t>
            </a:r>
          </a:p>
          <a:p>
            <a:pPr>
              <a:buFont typeface="Wingdings" pitchFamily="2" charset="2"/>
              <a:buChar char="v"/>
            </a:pPr>
            <a:r>
              <a:rPr lang="en-US" dirty="0" smtClean="0"/>
              <a:t>Technical Details</a:t>
            </a:r>
          </a:p>
          <a:p>
            <a:pPr>
              <a:buFont typeface="Wingdings" pitchFamily="2" charset="2"/>
              <a:buChar char="v"/>
            </a:pPr>
            <a:r>
              <a:rPr lang="en-US" dirty="0" smtClean="0"/>
              <a:t>Website Pages</a:t>
            </a:r>
          </a:p>
          <a:p>
            <a:pPr>
              <a:buFont typeface="Wingdings" pitchFamily="2" charset="2"/>
              <a:buChar char="v"/>
            </a:pPr>
            <a:r>
              <a:rPr lang="en-US" dirty="0" smtClean="0"/>
              <a:t>Conclusion</a:t>
            </a: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b34b36899e178acebd146a3c405ffd.jpg"/>
          <p:cNvPicPr>
            <a:picLocks noGrp="1" noChangeAspect="1"/>
          </p:cNvPicPr>
          <p:nvPr isPhoto="1"/>
        </p:nvPicPr>
        <p:blipFill>
          <a:blip r:embed="rId2">
            <a:lum/>
          </a:blip>
          <a:stretch>
            <a:fillRect/>
          </a:stretch>
        </p:blipFill>
        <p:spPr>
          <a:xfrm>
            <a:off x="0" y="0"/>
            <a:ext cx="9144000" cy="6858000"/>
          </a:xfrm>
          <a:prstGeom prst="rect">
            <a:avLst/>
          </a:prstGeom>
          <a:noFill/>
          <a:ln>
            <a:noFill/>
          </a:ln>
        </p:spPr>
      </p:pic>
      <p:sp>
        <p:nvSpPr>
          <p:cNvPr id="3" name="Title 2"/>
          <p:cNvSpPr>
            <a:spLocks noGrp="1"/>
          </p:cNvSpPr>
          <p:nvPr>
            <p:ph type="title"/>
          </p:nvPr>
        </p:nvSpPr>
        <p:spPr>
          <a:xfrm>
            <a:off x="457200" y="500042"/>
            <a:ext cx="8229600" cy="1143008"/>
          </a:xfrm>
        </p:spPr>
        <p:txBody>
          <a:bodyPr/>
          <a:lstStyle/>
          <a:p>
            <a:r>
              <a:rPr lang="en-US" b="1" dirty="0" smtClean="0"/>
              <a:t>Introduction</a:t>
            </a:r>
            <a:endParaRPr lang="en-US" b="1" dirty="0"/>
          </a:p>
        </p:txBody>
      </p:sp>
      <p:sp>
        <p:nvSpPr>
          <p:cNvPr id="4" name="Content Placeholder 3"/>
          <p:cNvSpPr>
            <a:spLocks noGrp="1"/>
          </p:cNvSpPr>
          <p:nvPr>
            <p:ph idx="1"/>
          </p:nvPr>
        </p:nvSpPr>
        <p:spPr>
          <a:xfrm>
            <a:off x="642910" y="1714488"/>
            <a:ext cx="6929486" cy="4411675"/>
          </a:xfrm>
        </p:spPr>
        <p:txBody>
          <a:bodyPr/>
          <a:lstStyle/>
          <a:p>
            <a:pPr>
              <a:buNone/>
            </a:pPr>
            <a:r>
              <a:rPr lang="en-US" b="1" dirty="0" smtClean="0"/>
              <a:t>The main objective of our project:</a:t>
            </a:r>
          </a:p>
          <a:p>
            <a:pPr lvl="0">
              <a:buFont typeface="Wingdings" pitchFamily="2" charset="2"/>
              <a:buChar char="v"/>
            </a:pPr>
            <a:r>
              <a:rPr lang="en-US" sz="2800" dirty="0"/>
              <a:t>User can easily get details of particular tourist place with proper day to day tour plan and send in enquiry through contact details provided. </a:t>
            </a:r>
          </a:p>
          <a:p>
            <a:pPr>
              <a:buNone/>
            </a:pPr>
            <a:endParaRPr lang="en-US" dirty="0" smtClean="0"/>
          </a:p>
          <a:p>
            <a:pPr>
              <a:buNone/>
            </a:pP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b34b36899e178acebd146a3c405ffd.jpg"/>
          <p:cNvPicPr>
            <a:picLocks noChangeAspect="1"/>
          </p:cNvPicPr>
          <p:nvPr/>
        </p:nvPicPr>
        <p:blipFill>
          <a:blip r:embed="rId2"/>
          <a:stretch>
            <a:fillRect/>
          </a:stretch>
        </p:blipFill>
        <p:spPr>
          <a:xfrm>
            <a:off x="0" y="0"/>
            <a:ext cx="9144000" cy="6858000"/>
          </a:xfrm>
          <a:prstGeom prst="rect">
            <a:avLst/>
          </a:prstGeom>
        </p:spPr>
      </p:pic>
      <p:sp>
        <p:nvSpPr>
          <p:cNvPr id="3" name="Title 2"/>
          <p:cNvSpPr>
            <a:spLocks noGrp="1"/>
          </p:cNvSpPr>
          <p:nvPr>
            <p:ph type="title"/>
          </p:nvPr>
        </p:nvSpPr>
        <p:spPr>
          <a:xfrm>
            <a:off x="457200" y="571480"/>
            <a:ext cx="8229600" cy="1071570"/>
          </a:xfrm>
        </p:spPr>
        <p:txBody>
          <a:bodyPr/>
          <a:lstStyle/>
          <a:p>
            <a:r>
              <a:rPr lang="en-US" b="1" dirty="0" smtClean="0"/>
              <a:t>Technical Details</a:t>
            </a:r>
            <a:endParaRPr lang="en-US" b="1" dirty="0"/>
          </a:p>
        </p:txBody>
      </p:sp>
      <p:sp>
        <p:nvSpPr>
          <p:cNvPr id="4" name="Content Placeholder 3"/>
          <p:cNvSpPr>
            <a:spLocks noGrp="1"/>
          </p:cNvSpPr>
          <p:nvPr>
            <p:ph idx="1"/>
          </p:nvPr>
        </p:nvSpPr>
        <p:spPr>
          <a:xfrm>
            <a:off x="571472" y="1714488"/>
            <a:ext cx="7358114" cy="4411675"/>
          </a:xfrm>
        </p:spPr>
        <p:txBody>
          <a:bodyPr/>
          <a:lstStyle/>
          <a:p>
            <a:r>
              <a:rPr lang="en-US" dirty="0" smtClean="0"/>
              <a:t>The front-end website is designed using HTML5,CSS3,Boostrap,JavaScript.</a:t>
            </a:r>
          </a:p>
          <a:p>
            <a:r>
              <a:rPr lang="en-US" dirty="0" smtClean="0"/>
              <a:t>The website is made flexible and responsive with the use of JavaScript API</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b34b36899e178acebd146a3c405ffd.jpg"/>
          <p:cNvPicPr>
            <a:picLocks noChangeAspect="1"/>
          </p:cNvPicPr>
          <p:nvPr/>
        </p:nvPicPr>
        <p:blipFill>
          <a:blip r:embed="rId2"/>
          <a:stretch>
            <a:fillRect/>
          </a:stretch>
        </p:blipFill>
        <p:spPr>
          <a:xfrm>
            <a:off x="0" y="0"/>
            <a:ext cx="9144000" cy="6858000"/>
          </a:xfrm>
          <a:prstGeom prst="rect">
            <a:avLst/>
          </a:prstGeom>
        </p:spPr>
      </p:pic>
      <p:sp>
        <p:nvSpPr>
          <p:cNvPr id="3" name="Title 2"/>
          <p:cNvSpPr>
            <a:spLocks noGrp="1"/>
          </p:cNvSpPr>
          <p:nvPr>
            <p:ph type="title"/>
          </p:nvPr>
        </p:nvSpPr>
        <p:spPr>
          <a:xfrm>
            <a:off x="500034" y="2428868"/>
            <a:ext cx="8229600" cy="1143000"/>
          </a:xfrm>
        </p:spPr>
        <p:txBody>
          <a:bodyPr/>
          <a:lstStyle/>
          <a:p>
            <a:r>
              <a:rPr lang="en-US" b="1" dirty="0" smtClean="0"/>
              <a:t>Website Pages</a:t>
            </a:r>
            <a:endParaRPr lang="en-US"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b34b36899e178acebd146a3c405ffd.jpg"/>
          <p:cNvPicPr>
            <a:picLocks noChangeAspect="1"/>
          </p:cNvPicPr>
          <p:nvPr/>
        </p:nvPicPr>
        <p:blipFill>
          <a:blip r:embed="rId2"/>
          <a:stretch>
            <a:fillRect/>
          </a:stretch>
        </p:blipFill>
        <p:spPr>
          <a:xfrm>
            <a:off x="0" y="0"/>
            <a:ext cx="9144000" cy="6858000"/>
          </a:xfrm>
          <a:prstGeom prst="rect">
            <a:avLst/>
          </a:prstGeom>
        </p:spPr>
      </p:pic>
      <p:sp>
        <p:nvSpPr>
          <p:cNvPr id="3" name="Title 2"/>
          <p:cNvSpPr>
            <a:spLocks noGrp="1"/>
          </p:cNvSpPr>
          <p:nvPr>
            <p:ph type="title"/>
          </p:nvPr>
        </p:nvSpPr>
        <p:spPr>
          <a:xfrm>
            <a:off x="571472" y="1357298"/>
            <a:ext cx="857256" cy="3500462"/>
          </a:xfrm>
        </p:spPr>
        <p:txBody>
          <a:bodyPr vert="vert270"/>
          <a:lstStyle/>
          <a:p>
            <a:r>
              <a:rPr lang="en-US" dirty="0" smtClean="0"/>
              <a:t>Home Page</a:t>
            </a:r>
            <a:endParaRPr lang="en-US" dirty="0"/>
          </a:p>
        </p:txBody>
      </p:sp>
      <p:pic>
        <p:nvPicPr>
          <p:cNvPr id="4" name="Picture 3" descr="home.png"/>
          <p:cNvPicPr>
            <a:picLocks noChangeAspect="1"/>
          </p:cNvPicPr>
          <p:nvPr/>
        </p:nvPicPr>
        <p:blipFill>
          <a:blip r:embed="rId3" cstate="print"/>
          <a:stretch>
            <a:fillRect/>
          </a:stretch>
        </p:blipFill>
        <p:spPr>
          <a:xfrm>
            <a:off x="2857488" y="364668"/>
            <a:ext cx="3872875" cy="606472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b34b36899e178acebd146a3c405ffd.jpg"/>
          <p:cNvPicPr>
            <a:picLocks noChangeAspect="1"/>
          </p:cNvPicPr>
          <p:nvPr/>
        </p:nvPicPr>
        <p:blipFill>
          <a:blip r:embed="rId2"/>
          <a:stretch>
            <a:fillRect/>
          </a:stretch>
        </p:blipFill>
        <p:spPr>
          <a:xfrm>
            <a:off x="0" y="0"/>
            <a:ext cx="9144000" cy="6858000"/>
          </a:xfrm>
          <a:prstGeom prst="rect">
            <a:avLst/>
          </a:prstGeom>
        </p:spPr>
      </p:pic>
      <p:sp>
        <p:nvSpPr>
          <p:cNvPr id="3" name="Title 2"/>
          <p:cNvSpPr>
            <a:spLocks noGrp="1"/>
          </p:cNvSpPr>
          <p:nvPr>
            <p:ph type="title"/>
          </p:nvPr>
        </p:nvSpPr>
        <p:spPr>
          <a:xfrm>
            <a:off x="642910" y="1285860"/>
            <a:ext cx="857256" cy="4143404"/>
          </a:xfrm>
        </p:spPr>
        <p:txBody>
          <a:bodyPr vert="vert270"/>
          <a:lstStyle/>
          <a:p>
            <a:r>
              <a:rPr lang="en-US" dirty="0" smtClean="0"/>
              <a:t>Gallery Page</a:t>
            </a:r>
            <a:endParaRPr lang="en-US" dirty="0"/>
          </a:p>
        </p:txBody>
      </p:sp>
      <p:pic>
        <p:nvPicPr>
          <p:cNvPr id="5" name="Picture 4" descr="gallery.png"/>
          <p:cNvPicPr>
            <a:picLocks noChangeAspect="1"/>
          </p:cNvPicPr>
          <p:nvPr/>
        </p:nvPicPr>
        <p:blipFill>
          <a:blip r:embed="rId3"/>
          <a:stretch>
            <a:fillRect/>
          </a:stretch>
        </p:blipFill>
        <p:spPr>
          <a:xfrm>
            <a:off x="3286116" y="428604"/>
            <a:ext cx="3256701" cy="600079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b34b36899e178acebd146a3c405ffd.jpg"/>
          <p:cNvPicPr>
            <a:picLocks noChangeAspect="1"/>
          </p:cNvPicPr>
          <p:nvPr/>
        </p:nvPicPr>
        <p:blipFill>
          <a:blip r:embed="rId2"/>
          <a:stretch>
            <a:fillRect/>
          </a:stretch>
        </p:blipFill>
        <p:spPr>
          <a:xfrm>
            <a:off x="0" y="0"/>
            <a:ext cx="9144000" cy="6858000"/>
          </a:xfrm>
          <a:prstGeom prst="rect">
            <a:avLst/>
          </a:prstGeom>
        </p:spPr>
      </p:pic>
      <p:sp>
        <p:nvSpPr>
          <p:cNvPr id="3" name="Title 2"/>
          <p:cNvSpPr>
            <a:spLocks noGrp="1"/>
          </p:cNvSpPr>
          <p:nvPr>
            <p:ph type="title"/>
          </p:nvPr>
        </p:nvSpPr>
        <p:spPr>
          <a:xfrm>
            <a:off x="642910" y="1643050"/>
            <a:ext cx="857256" cy="3571900"/>
          </a:xfrm>
        </p:spPr>
        <p:txBody>
          <a:bodyPr vert="vert270"/>
          <a:lstStyle/>
          <a:p>
            <a:r>
              <a:rPr lang="en-US" dirty="0" smtClean="0"/>
              <a:t>Service Page</a:t>
            </a:r>
            <a:endParaRPr lang="en-US" dirty="0"/>
          </a:p>
        </p:txBody>
      </p:sp>
      <p:pic>
        <p:nvPicPr>
          <p:cNvPr id="4" name="Picture 3" descr="service.png"/>
          <p:cNvPicPr>
            <a:picLocks noChangeAspect="1"/>
          </p:cNvPicPr>
          <p:nvPr/>
        </p:nvPicPr>
        <p:blipFill>
          <a:blip r:embed="rId3"/>
          <a:stretch>
            <a:fillRect/>
          </a:stretch>
        </p:blipFill>
        <p:spPr>
          <a:xfrm>
            <a:off x="2428860" y="357166"/>
            <a:ext cx="4786346" cy="607223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b34b36899e178acebd146a3c405ffd.jpg"/>
          <p:cNvPicPr>
            <a:picLocks noChangeAspect="1"/>
          </p:cNvPicPr>
          <p:nvPr/>
        </p:nvPicPr>
        <p:blipFill>
          <a:blip r:embed="rId2"/>
          <a:stretch>
            <a:fillRect/>
          </a:stretch>
        </p:blipFill>
        <p:spPr>
          <a:xfrm>
            <a:off x="0" y="0"/>
            <a:ext cx="9144000" cy="6858000"/>
          </a:xfrm>
          <a:prstGeom prst="rect">
            <a:avLst/>
          </a:prstGeom>
        </p:spPr>
      </p:pic>
      <p:sp>
        <p:nvSpPr>
          <p:cNvPr id="3" name="Title 2"/>
          <p:cNvSpPr>
            <a:spLocks noGrp="1"/>
          </p:cNvSpPr>
          <p:nvPr>
            <p:ph type="title"/>
          </p:nvPr>
        </p:nvSpPr>
        <p:spPr>
          <a:xfrm>
            <a:off x="642910" y="1071546"/>
            <a:ext cx="1000132" cy="4286280"/>
          </a:xfrm>
        </p:spPr>
        <p:txBody>
          <a:bodyPr vert="vert270">
            <a:normAutofit/>
          </a:bodyPr>
          <a:lstStyle/>
          <a:p>
            <a:r>
              <a:rPr lang="en-US" sz="3800" dirty="0" smtClean="0"/>
              <a:t>Service Details Page</a:t>
            </a:r>
            <a:endParaRPr lang="en-US" sz="3800" dirty="0"/>
          </a:p>
        </p:txBody>
      </p:sp>
      <p:pic>
        <p:nvPicPr>
          <p:cNvPr id="4" name="Picture 3" descr="details.png"/>
          <p:cNvPicPr>
            <a:picLocks noChangeAspect="1"/>
          </p:cNvPicPr>
          <p:nvPr/>
        </p:nvPicPr>
        <p:blipFill>
          <a:blip r:embed="rId3"/>
          <a:stretch>
            <a:fillRect/>
          </a:stretch>
        </p:blipFill>
        <p:spPr>
          <a:xfrm>
            <a:off x="2357422" y="357166"/>
            <a:ext cx="5072098" cy="607223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154</Words>
  <Application>Microsoft Office PowerPoint</Application>
  <PresentationFormat>On-screen Show (4:3)</PresentationFormat>
  <Paragraphs>25</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Presentation on  Tours and Travel Website</vt:lpstr>
      <vt:lpstr>Overview</vt:lpstr>
      <vt:lpstr>Introduction</vt:lpstr>
      <vt:lpstr>Technical Details</vt:lpstr>
      <vt:lpstr>Website Pages</vt:lpstr>
      <vt:lpstr>Home Page</vt:lpstr>
      <vt:lpstr>Gallery Page</vt:lpstr>
      <vt:lpstr>Service Page</vt:lpstr>
      <vt:lpstr>Service Details Page</vt:lpstr>
      <vt:lpstr>Conclusion</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on  Tours and Travel Website</dc:title>
  <dc:creator>DEBADRITA</dc:creator>
  <cp:lastModifiedBy>DEBADRITA</cp:lastModifiedBy>
  <cp:revision>8</cp:revision>
  <dcterms:created xsi:type="dcterms:W3CDTF">2024-09-21T21:37:22Z</dcterms:created>
  <dcterms:modified xsi:type="dcterms:W3CDTF">2024-09-24T15:54:39Z</dcterms:modified>
</cp:coreProperties>
</file>

<file path=docProps/thumbnail.jpeg>
</file>